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94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80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2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53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79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6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1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9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84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3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2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7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6:-Minimal Viable Product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</a:t>
            </a:r>
          </a:p>
          <a:p>
            <a:r>
              <a:rPr lang="en-GB" dirty="0" smtClean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, Jack E. Massey, Eva-Elena </a:t>
            </a:r>
            <a:r>
              <a:rPr lang="en-GB" dirty="0" err="1" smtClean="0"/>
              <a:t>Bulai</a:t>
            </a:r>
            <a:r>
              <a:rPr lang="en-GB" dirty="0" smtClean="0"/>
              <a:t>, Marta </a:t>
            </a:r>
            <a:r>
              <a:rPr lang="en-GB" dirty="0" err="1" smtClean="0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1065"/>
          </a:xfrm>
        </p:spPr>
        <p:txBody>
          <a:bodyPr/>
          <a:lstStyle/>
          <a:p>
            <a:r>
              <a:rPr lang="en-GB" dirty="0" smtClean="0"/>
              <a:t>What Genre are we using?</a:t>
            </a:r>
          </a:p>
          <a:p>
            <a:r>
              <a:rPr lang="en-GB" dirty="0" smtClean="0"/>
              <a:t>What Mechanic are we changing?</a:t>
            </a:r>
            <a:endParaRPr lang="en-GB" dirty="0"/>
          </a:p>
          <a:p>
            <a:r>
              <a:rPr lang="en-GB" dirty="0" smtClean="0"/>
              <a:t>What are we changing the mechanic into?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6387" y="1785688"/>
            <a:ext cx="174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Platformer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65374" y="2290250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Control over the Player Character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170718" y="2798956"/>
            <a:ext cx="380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Control over the levels.</a:t>
            </a:r>
            <a:endParaRPr lang="en-GB" sz="28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200" y="3278095"/>
            <a:ext cx="10515600" cy="281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What emotions are we looking for?</a:t>
            </a:r>
          </a:p>
          <a:p>
            <a:r>
              <a:rPr lang="en-GB" dirty="0" smtClean="0"/>
              <a:t>What are the Key Design problems we will face?</a:t>
            </a:r>
          </a:p>
          <a:p>
            <a:r>
              <a:rPr lang="en-GB" dirty="0" smtClean="0"/>
              <a:t>What are the Key Programming issues we will have?</a:t>
            </a:r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9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r>
              <a:rPr lang="en-GB" dirty="0"/>
              <a:t>This involves the player moving parts of the level to allow the main character to move forward, which </a:t>
            </a:r>
            <a:r>
              <a:rPr lang="en-GB"/>
              <a:t>costs “mana”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3BE3B3-3F57-414B-AE78-B286360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here]</a:t>
            </a:r>
          </a:p>
        </p:txBody>
      </p:sp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Level Design</a:t>
            </a:r>
            <a:endParaRPr lang="en-GB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first level is built in such manner so the player can learn the controls and how the game works.</a:t>
            </a:r>
          </a:p>
          <a:p>
            <a:r>
              <a:rPr lang="en-US" sz="1800" dirty="0"/>
              <a:t>The difficulty slowly rises as the player runs for the finish line.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="" xmlns:a16="http://schemas.microsoft.com/office/drawing/2014/main" id="{BA0B90EF-592F-409F-84E7-20823B37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4"/>
          <a:stretch/>
        </p:blipFill>
        <p:spPr>
          <a:xfrm>
            <a:off x="5050388" y="1448663"/>
            <a:ext cx="6492683" cy="4571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15" y="1310950"/>
            <a:ext cx="7554686" cy="47819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Character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99198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48019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Little bird from magical world fell off his nest and is trying to get home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Must be cute, and „from another world“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player to want to protect this character  -   small adorable animal, sad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to create sympathy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97590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Art, assets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Character travels through different locations trying to find his way home – various locations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Starting from more dull levels (easy and not as colorful levels) and step by step is getting to the place where he belongs (colorful and more challenging levels)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</TotalTime>
  <Words>256</Words>
  <Application>Microsoft Office PowerPoint</Application>
  <PresentationFormat>Widescreen</PresentationFormat>
  <Paragraphs>31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Times New Roman</vt:lpstr>
      <vt:lpstr>Office Theme</vt:lpstr>
      <vt:lpstr>Group 6:-Minimal Viable Product</vt:lpstr>
      <vt:lpstr>Brief</vt:lpstr>
      <vt:lpstr>Programming</vt:lpstr>
      <vt:lpstr>Gameplay</vt:lpstr>
      <vt:lpstr>Level Design</vt:lpstr>
      <vt:lpstr>Character</vt:lpstr>
      <vt:lpstr>Art, assets</vt:lpstr>
    </vt:vector>
  </TitlesOfParts>
  <Company>University of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Jack Massey</cp:lastModifiedBy>
  <cp:revision>10</cp:revision>
  <dcterms:created xsi:type="dcterms:W3CDTF">2019-03-04T12:47:21Z</dcterms:created>
  <dcterms:modified xsi:type="dcterms:W3CDTF">2019-03-05T17:41:25Z</dcterms:modified>
</cp:coreProperties>
</file>